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6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0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4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7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3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5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1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6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DE0B-D30A-4C5B-8AFE-48FD692CFAD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F7DCD-65BF-4CD2-8E83-14E2B3D1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83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source=images&amp;cd=&amp;cad=rja&amp;uact=8&amp;ved=0ahUKEwiR0paEvMzRAhXEzxQKHcs4ClwQjRwIBw&amp;url=http://www.freestockphotos.biz/stockphoto/17174&amp;bvm=bv.144224172,d.ZGg&amp;psig=AFQjCNGnx7yqOjJ17dxV0NMnGPTzXhO-oA&amp;ust=1484855293683572" TargetMode="External"/><Relationship Id="rId13" Type="http://schemas.openxmlformats.org/officeDocument/2006/relationships/image" Target="../media/image5.png"/><Relationship Id="rId18" Type="http://schemas.openxmlformats.org/officeDocument/2006/relationships/hyperlink" Target="https://www.google.co.uk/url?sa=i&amp;rct=j&amp;q=&amp;esrc=s&amp;source=images&amp;cd=&amp;cad=rja&amp;uact=8&amp;ved=0ahUKEwiT8aL2vszRAhUFshQKHcAACmcQjRwIBw&amp;url=https://clipartfest.com/categories/view/cG5nIGNsaXBhcnQgdHJhbnNwYXJlbnQgYmFja2dyb3VuZA%3D%3D/png-clipart-transparent-background.html&amp;bvm=bv.144224172,d.ZGg&amp;psig=AFQjCNFaO2at1HtjCFNrqfNMZ-jq6V57XQ&amp;ust=1484856297192273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9.png"/><Relationship Id="rId7" Type="http://schemas.openxmlformats.org/officeDocument/2006/relationships/image" Target="../media/image3.png"/><Relationship Id="rId12" Type="http://schemas.openxmlformats.org/officeDocument/2006/relationships/hyperlink" Target="https://www.google.co.uk/url?sa=i&amp;rct=j&amp;q=&amp;esrc=s&amp;source=images&amp;cd=&amp;cad=rja&amp;uact=8&amp;ved=0ahUKEwietuubvczRAhWD7RQKHceACl4QjRwIBw&amp;url=https://clipartfest.com/categories/view/cmVkIG11c2hyb29tIGNsaXBhcnQ%3D/red-mushroom-clipart.html&amp;bvm=bv.144224172,d.ZGg&amp;psig=AFQjCNGGBlraUd-JsLO-DHIkYGAL12sJHw&amp;ust=1484855738661864" TargetMode="External"/><Relationship Id="rId17" Type="http://schemas.openxmlformats.org/officeDocument/2006/relationships/image" Target="../media/image7.png"/><Relationship Id="rId25" Type="http://schemas.openxmlformats.org/officeDocument/2006/relationships/image" Target="../media/image11.png"/><Relationship Id="rId2" Type="http://schemas.openxmlformats.org/officeDocument/2006/relationships/hyperlink" Target="http://www.google.co.uk/url?sa=i&amp;rct=j&amp;q=&amp;esrc=s&amp;source=images&amp;cd=&amp;ved=0ahUKEwiB9d6kuczRAhWCaxQKHQK1BF8QjRwIBw&amp;url=http://www.cliparthut.com/christmas-library-book-clipart.html&amp;psig=AFQjCNHAEy4wIncYiwH6JooS7lXSXtwnpA&amp;ust=1484853796662207" TargetMode="External"/><Relationship Id="rId16" Type="http://schemas.openxmlformats.org/officeDocument/2006/relationships/hyperlink" Target="http://www.google.co.uk/url?sa=i&amp;rct=j&amp;q=&amp;esrc=s&amp;source=images&amp;cd=&amp;cad=rja&amp;uact=8&amp;ved=0ahUKEwihu5HCvszRAhWCaxQKHQK1BF8QjRwIBw&amp;url=http://www.freeiconspng.com/free-images/starfish-png-19875&amp;bvm=bv.144224172,d.ZGg&amp;psig=AFQjCNEiHgpvdg84q6M19BI3NW29pxtvRQ&amp;ust=1484856171136162" TargetMode="External"/><Relationship Id="rId20" Type="http://schemas.openxmlformats.org/officeDocument/2006/relationships/hyperlink" Target="http://www.google.co.uk/url?sa=i&amp;rct=j&amp;q=&amp;esrc=s&amp;source=images&amp;cd=&amp;cad=rja&amp;uact=8&amp;ved=0ahUKEwjqk4ucwszRAhVIMBoKHesWBFAQjRwIBw&amp;url=http://pngimg.com/img/insects/spider&amp;bvm=bv.144224172,d.ZGg&amp;psig=AFQjCNH7uIqqp1n5_QrZ5qc6LPIs92VB4w&amp;ust=14848571396381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i-u8GXu8zRAhUCxxQKHUskA18QjRwIBw&amp;url=http://www.webweaver.nu/clipart/flowers2.shtml&amp;bvm=bv.144224172,d.ZGg&amp;psig=AFQjCNGnx7yqOjJ17dxV0NMnGPTzXhO-oA&amp;ust=1484855293683572" TargetMode="External"/><Relationship Id="rId11" Type="http://schemas.openxmlformats.org/officeDocument/2006/relationships/hyperlink" Target="http://www.google.co.uk/url?sa=i&amp;rct=j&amp;q=&amp;esrc=s&amp;source=images&amp;cd=&amp;cad=rja&amp;uact=8&amp;ved=0ahUKEwi19sD9vMzRAhXMbhQKHcbDDmAQjRwIBw&amp;url=http://gallery.yopriceville.com/Free-Clipart-Pictures/Fall-PNG/Mushrooms_Transparent_PNG_Clipart_Picture&amp;bvm=bv.144224172,d.ZGg&amp;psig=AFQjCNGGBlraUd-JsLO-DHIkYGAL12sJHw&amp;ust=1484855738661864" TargetMode="External"/><Relationship Id="rId24" Type="http://schemas.openxmlformats.org/officeDocument/2006/relationships/hyperlink" Target="http://hostted.com/clipart-lizard/" TargetMode="External"/><Relationship Id="rId5" Type="http://schemas.openxmlformats.org/officeDocument/2006/relationships/image" Target="../media/image2.jpeg"/><Relationship Id="rId15" Type="http://schemas.openxmlformats.org/officeDocument/2006/relationships/image" Target="../media/image6.png"/><Relationship Id="rId23" Type="http://schemas.openxmlformats.org/officeDocument/2006/relationships/image" Target="../media/image10.png"/><Relationship Id="rId10" Type="http://schemas.openxmlformats.org/officeDocument/2006/relationships/hyperlink" Target="http://www.google.co.uk/url?sa=i&amp;rct=j&amp;q=&amp;esrc=s&amp;source=images&amp;cd=&amp;ved=0ahUKEwiwu8jsvMzRAhVEXBQKHTLnDmMQjRwIBw&amp;url=http://gallery.yopriceville.com/Free-Clipart-Pictures/Fall-PNG/Mushrooms_Transparent_PNG_Picture&amp;bvm=bv.144224172,d.ZGg&amp;psig=AFQjCNGGBlraUd-JsLO-DHIkYGAL12sJHw&amp;ust=1484855738661864&amp;cad=rjt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://www.google.co.uk/url?sa=i&amp;rct=j&amp;q=&amp;esrc=s&amp;source=images&amp;cd=&amp;cad=rja&amp;uact=8&amp;ved=0ahUKEwiIq_3zuszRAhVMaxQKHX5uCGcQjRwIBw&amp;url=http://www.123rf.com/clipart-vector/transparent_wings.html&amp;bvm=bv.144224172,d.ZGg&amp;psig=AFQjCNHPFA8XqlsD085mkY7AwkoVIt_uSA&amp;ust=1484855157131623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google.co.uk/url?sa=i&amp;rct=j&amp;q=&amp;esrc=s&amp;source=images&amp;cd=&amp;cad=rja&amp;uact=8&amp;ved=0ahUKEwiLnLj-vczRAhVMWBQKHXe2CWoQjRwIBw&amp;url=http://www.clipartkid.com/clip-art-cartoon-snail-cliparts/&amp;bvm=bv.144224172,d.ZGg&amp;psig=AFQjCNEVZySjHJpB3iJlHNPQqvHkx5W7nQ&amp;ust=1484855977429443" TargetMode="External"/><Relationship Id="rId22" Type="http://schemas.openxmlformats.org/officeDocument/2006/relationships/hyperlink" Target="http://www.google.co.uk/url?sa=i&amp;rct=j&amp;q=&amp;esrc=s&amp;source=images&amp;cd=&amp;cad=rja&amp;uact=8&amp;ved=0ahUKEwj23pjmw8zRAhVEWBoKHaOjBI8QjRwIBw&amp;url=http://pngimagesfree.com/Category/grass-png.htm&amp;psig=AFQjCNHFiEZZJg8Ou4I5-7P545ONvHJaQg&amp;ust=14848574862231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looking at books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03333"/>
            <a:ext cx="47625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bee clipart transparent backgrou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628" y="2109767"/>
            <a:ext cx="914723" cy="60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flower clipart transparent background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895" y="1776135"/>
            <a:ext cx="1338784" cy="105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Image result for flower clipart transparent background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76263"/>
            <a:ext cx="819127" cy="102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8" descr="Image result for mushroom clipart transparent background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53975" y="-1233488"/>
            <a:ext cx="17716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0" descr="Image result for mushroom clipart transparent background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206375" y="-1081088"/>
            <a:ext cx="17716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2" descr="Image result for mushroom clipart transparent background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53975" y="-1119188"/>
            <a:ext cx="19526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4" descr="Image result for mushroom clipart transparent background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206375" y="-966788"/>
            <a:ext cx="19526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218" name="Picture 26" descr="Image result for mushroom clipart transparent background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158" y="3916672"/>
            <a:ext cx="1007907" cy="127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2" name="Picture 30" descr="Image result for snail clipart transparent background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563" y="2973519"/>
            <a:ext cx="936103" cy="4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4" name="Picture 32" descr="Image result for starfish clipart transparent background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48" y="2783769"/>
            <a:ext cx="962335" cy="97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6" name="Picture 34" descr="Image result for butterfly clipart transparent background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713" y="407194"/>
            <a:ext cx="1276071" cy="16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4" name="Picture 42" descr="Image result for spider clipart transparent background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065" y="3333813"/>
            <a:ext cx="697296" cy="6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8" name="Picture 46" descr="Image result for grass clipart transparent background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36" y="1574110"/>
            <a:ext cx="5657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0" descr="Image result for snake clipart transparent background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171" y="3916672"/>
            <a:ext cx="4953084" cy="219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00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Natural History Museum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2017-01-18T18:49:53Z</dcterms:created>
  <dcterms:modified xsi:type="dcterms:W3CDTF">2017-01-19T18:16:18Z</dcterms:modified>
</cp:coreProperties>
</file>